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87" r:id="rId3"/>
    <p:sldId id="294" r:id="rId4"/>
    <p:sldId id="289" r:id="rId5"/>
    <p:sldId id="293" r:id="rId6"/>
    <p:sldId id="295" r:id="rId7"/>
    <p:sldId id="297" r:id="rId8"/>
    <p:sldId id="298" r:id="rId9"/>
    <p:sldId id="299" r:id="rId10"/>
    <p:sldId id="300" r:id="rId11"/>
    <p:sldId id="301" r:id="rId12"/>
    <p:sldId id="302" r:id="rId13"/>
    <p:sldId id="292" r:id="rId14"/>
    <p:sldId id="291" r:id="rId15"/>
    <p:sldId id="283" r:id="rId16"/>
    <p:sldId id="284" r:id="rId17"/>
    <p:sldId id="288" r:id="rId18"/>
    <p:sldId id="276" r:id="rId19"/>
    <p:sldId id="279" r:id="rId20"/>
    <p:sldId id="278" r:id="rId21"/>
    <p:sldId id="280" r:id="rId22"/>
    <p:sldId id="282" r:id="rId23"/>
    <p:sldId id="268" r:id="rId24"/>
    <p:sldId id="267" r:id="rId25"/>
    <p:sldId id="266" r:id="rId26"/>
    <p:sldId id="265" r:id="rId27"/>
    <p:sldId id="258" r:id="rId28"/>
    <p:sldId id="263" r:id="rId29"/>
    <p:sldId id="264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26" Type="http://schemas.openxmlformats.org/officeDocument/2006/relationships/image" Target="../media/image163.png"/><Relationship Id="rId3" Type="http://schemas.openxmlformats.org/officeDocument/2006/relationships/image" Target="../media/image117.png"/><Relationship Id="rId21" Type="http://schemas.openxmlformats.org/officeDocument/2006/relationships/image" Target="../media/image158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5" Type="http://schemas.openxmlformats.org/officeDocument/2006/relationships/image" Target="../media/image162.png"/><Relationship Id="rId2" Type="http://schemas.openxmlformats.org/officeDocument/2006/relationships/image" Target="../media/image116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11" Type="http://schemas.openxmlformats.org/officeDocument/2006/relationships/image" Target="../media/image148.png"/><Relationship Id="rId24" Type="http://schemas.openxmlformats.org/officeDocument/2006/relationships/image" Target="../media/image161.png"/><Relationship Id="rId5" Type="http://schemas.openxmlformats.org/officeDocument/2006/relationships/image" Target="../media/image119.png"/><Relationship Id="rId15" Type="http://schemas.openxmlformats.org/officeDocument/2006/relationships/image" Target="../media/image152.png"/><Relationship Id="rId23" Type="http://schemas.openxmlformats.org/officeDocument/2006/relationships/image" Target="../media/image160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18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Relationship Id="rId22" Type="http://schemas.openxmlformats.org/officeDocument/2006/relationships/image" Target="../media/image159.png"/><Relationship Id="rId27" Type="http://schemas.openxmlformats.org/officeDocument/2006/relationships/image" Target="../media/image1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18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image" Target="../media/image165.png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11" Type="http://schemas.openxmlformats.org/officeDocument/2006/relationships/image" Target="../media/image169.png"/><Relationship Id="rId5" Type="http://schemas.openxmlformats.org/officeDocument/2006/relationships/image" Target="../media/image116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4" Type="http://schemas.openxmlformats.org/officeDocument/2006/relationships/image" Target="../media/image167.png"/><Relationship Id="rId9" Type="http://schemas.openxmlformats.org/officeDocument/2006/relationships/image" Target="../media/image120.png"/><Relationship Id="rId14" Type="http://schemas.openxmlformats.org/officeDocument/2006/relationships/image" Target="../media/image1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9.png"/><Relationship Id="rId7" Type="http://schemas.openxmlformats.org/officeDocument/2006/relationships/image" Target="../media/image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image" Target="../media/image1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Relationship Id="rId9" Type="http://schemas.openxmlformats.org/officeDocument/2006/relationships/image" Target="../media/image5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5.png"/><Relationship Id="rId7" Type="http://schemas.openxmlformats.org/officeDocument/2006/relationships/image" Target="../media/image218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17.png"/><Relationship Id="rId10" Type="http://schemas.openxmlformats.org/officeDocument/2006/relationships/image" Target="../media/image221.png"/><Relationship Id="rId4" Type="http://schemas.openxmlformats.org/officeDocument/2006/relationships/image" Target="../media/image216.png"/><Relationship Id="rId9" Type="http://schemas.openxmlformats.org/officeDocument/2006/relationships/image" Target="../media/image2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6.png"/><Relationship Id="rId39" Type="http://schemas.openxmlformats.org/officeDocument/2006/relationships/image" Target="../media/image17.png"/><Relationship Id="rId21" Type="http://schemas.openxmlformats.org/officeDocument/2006/relationships/image" Target="../media/image42.png"/><Relationship Id="rId34" Type="http://schemas.openxmlformats.org/officeDocument/2006/relationships/image" Target="../media/image53.png"/><Relationship Id="rId42" Type="http://schemas.openxmlformats.org/officeDocument/2006/relationships/image" Target="../media/image60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49.png"/><Relationship Id="rId41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4.png"/><Relationship Id="rId32" Type="http://schemas.openxmlformats.org/officeDocument/2006/relationships/image" Target="../media/image51.png"/><Relationship Id="rId37" Type="http://schemas.openxmlformats.org/officeDocument/2006/relationships/image" Target="../media/image56.png"/><Relationship Id="rId40" Type="http://schemas.openxmlformats.org/officeDocument/2006/relationships/image" Target="../media/image58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15.png"/><Relationship Id="rId28" Type="http://schemas.openxmlformats.org/officeDocument/2006/relationships/image" Target="../media/image48.png"/><Relationship Id="rId36" Type="http://schemas.openxmlformats.org/officeDocument/2006/relationships/image" Target="../media/image55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4.png"/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5.png"/><Relationship Id="rId33" Type="http://schemas.openxmlformats.org/officeDocument/2006/relationships/image" Target="../media/image52.png"/><Relationship Id="rId38" Type="http://schemas.openxmlformats.org/officeDocument/2006/relationships/image" Target="../media/image5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9" Type="http://schemas.openxmlformats.org/officeDocument/2006/relationships/image" Target="../media/image102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42" Type="http://schemas.openxmlformats.org/officeDocument/2006/relationships/image" Target="../media/image105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41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40" Type="http://schemas.openxmlformats.org/officeDocument/2006/relationships/image" Target="../media/image103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4.png"/><Relationship Id="rId4" Type="http://schemas.openxmlformats.org/officeDocument/2006/relationships/image" Target="../media/image108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39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8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7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0.png"/><Relationship Id="rId27" Type="http://schemas.openxmlformats.org/officeDocument/2006/relationships/image" Target="../media/image140.png"/><Relationship Id="rId30" Type="http://schemas.openxmlformats.org/officeDocument/2006/relationships/image" Target="../media/image1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67252B0-9E90-9F0E-F75C-F89F952A5938}"/>
              </a:ext>
            </a:extLst>
          </p:cNvPr>
          <p:cNvGrpSpPr/>
          <p:nvPr/>
        </p:nvGrpSpPr>
        <p:grpSpPr>
          <a:xfrm>
            <a:off x="2413782" y="1093155"/>
            <a:ext cx="2277532" cy="1697669"/>
            <a:chOff x="2590801" y="1197930"/>
            <a:chExt cx="2277532" cy="1697669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98E8233B-5C7B-F1A1-8EE3-041C6E4E42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486"/>
            <a:stretch/>
          </p:blipFill>
          <p:spPr bwMode="auto">
            <a:xfrm>
              <a:off x="2590801" y="1197930"/>
              <a:ext cx="982605" cy="169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B8082F1-364D-64AD-9CB4-7F94C1D98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406" y="1462112"/>
              <a:ext cx="1294927" cy="106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21043" y="1039191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1009BC7A-0CD0-29E4-2FAB-C742D302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029" y="2611462"/>
            <a:ext cx="2323364" cy="153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9FF441B-35F4-6F68-1BFA-26A606ECE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57" y="4274837"/>
            <a:ext cx="2323364" cy="153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0C61B42-157D-76D9-26E0-3043A1617473}"/>
              </a:ext>
            </a:extLst>
          </p:cNvPr>
          <p:cNvSpPr/>
          <p:nvPr/>
        </p:nvSpPr>
        <p:spPr>
          <a:xfrm>
            <a:off x="3479139" y="3732399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961565-5DBB-709A-C4F5-0CACD6DB50FA}"/>
              </a:ext>
            </a:extLst>
          </p:cNvPr>
          <p:cNvSpPr/>
          <p:nvPr/>
        </p:nvSpPr>
        <p:spPr>
          <a:xfrm>
            <a:off x="3479139" y="5398611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F42378-F358-93D4-54C6-A224B5E694BD}"/>
              </a:ext>
            </a:extLst>
          </p:cNvPr>
          <p:cNvGrpSpPr/>
          <p:nvPr/>
        </p:nvGrpSpPr>
        <p:grpSpPr>
          <a:xfrm>
            <a:off x="7027502" y="2432881"/>
            <a:ext cx="2328203" cy="1594960"/>
            <a:chOff x="7027502" y="2432881"/>
            <a:chExt cx="2328203" cy="159496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23CBA5B-F048-489B-4379-6D2679957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7502" y="2432881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06BEB1-C39C-6D39-B5F0-16FB312E5A76}"/>
                </a:ext>
              </a:extLst>
            </p:cNvPr>
            <p:cNvSpPr/>
            <p:nvPr/>
          </p:nvSpPr>
          <p:spPr>
            <a:xfrm>
              <a:off x="8038867" y="3610566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22793-C570-6B9E-C216-49A76E8C7975}"/>
              </a:ext>
            </a:extLst>
          </p:cNvPr>
          <p:cNvGrpSpPr/>
          <p:nvPr/>
        </p:nvGrpSpPr>
        <p:grpSpPr>
          <a:xfrm>
            <a:off x="7011409" y="3843278"/>
            <a:ext cx="2323364" cy="1591645"/>
            <a:chOff x="7021043" y="3780023"/>
            <a:chExt cx="2323364" cy="159164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AAAA1FF-15C6-2C03-D498-19FA99AD1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1043" y="3780023"/>
              <a:ext cx="2323364" cy="159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B0795-2FB3-419B-8E32-A577D3F00394}"/>
                </a:ext>
              </a:extLst>
            </p:cNvPr>
            <p:cNvSpPr/>
            <p:nvPr/>
          </p:nvSpPr>
          <p:spPr>
            <a:xfrm>
              <a:off x="8060110" y="493519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AEC3D2-542C-7A6D-F8F8-A0202EDE8C11}"/>
              </a:ext>
            </a:extLst>
          </p:cNvPr>
          <p:cNvGrpSpPr/>
          <p:nvPr/>
        </p:nvGrpSpPr>
        <p:grpSpPr>
          <a:xfrm>
            <a:off x="7019725" y="5252760"/>
            <a:ext cx="2324700" cy="1592560"/>
            <a:chOff x="7018699" y="5110634"/>
            <a:chExt cx="2324700" cy="15925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56DEE0-773B-5AC9-BB63-37813CBE9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699" y="5110634"/>
              <a:ext cx="2324700" cy="1592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7AFD11-D138-EF48-7666-24F3CF06E1B4}"/>
                </a:ext>
              </a:extLst>
            </p:cNvPr>
            <p:cNvSpPr/>
            <p:nvPr/>
          </p:nvSpPr>
          <p:spPr>
            <a:xfrm>
              <a:off x="8038867" y="625336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72907F7F-38F5-A1A1-CF21-BB6CFC967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178" y="2360987"/>
            <a:ext cx="2328203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A9974DA8-20F1-13E9-7FD6-9C8816A8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239" y="3694329"/>
            <a:ext cx="2328203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965EB3FA-5D83-3F8D-7F56-EB9486B6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587" y="5049834"/>
            <a:ext cx="2328203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59A4E93-022C-B24A-B286-D9AB2E03DC1C}"/>
              </a:ext>
            </a:extLst>
          </p:cNvPr>
          <p:cNvSpPr/>
          <p:nvPr/>
        </p:nvSpPr>
        <p:spPr>
          <a:xfrm>
            <a:off x="10609940" y="3534251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3F2DFC-87CD-B484-FECD-81AEA2577C45}"/>
              </a:ext>
            </a:extLst>
          </p:cNvPr>
          <p:cNvSpPr/>
          <p:nvPr/>
        </p:nvSpPr>
        <p:spPr>
          <a:xfrm>
            <a:off x="10601303" y="4859650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CDDA8A-8428-81E3-0380-C3E96C2A8A9B}"/>
              </a:ext>
            </a:extLst>
          </p:cNvPr>
          <p:cNvSpPr/>
          <p:nvPr/>
        </p:nvSpPr>
        <p:spPr>
          <a:xfrm>
            <a:off x="10613262" y="6219074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CDBD5-756D-455B-5351-6ADCE92E2D08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093385" y="2421810"/>
            <a:chExt cx="3081545" cy="2273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E05CD-459D-DD68-6147-A7B85CD33962}"/>
                </a:ext>
              </a:extLst>
            </p:cNvPr>
            <p:cNvGrpSpPr/>
            <p:nvPr/>
          </p:nvGrpSpPr>
          <p:grpSpPr>
            <a:xfrm>
              <a:off x="9093385" y="2421810"/>
              <a:ext cx="3081545" cy="2273840"/>
              <a:chOff x="9136649" y="2417324"/>
              <a:chExt cx="3081545" cy="22738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67B82E-3C92-8858-9FB8-FB259412BAEC}"/>
                  </a:ext>
                </a:extLst>
              </p:cNvPr>
              <p:cNvGrpSpPr/>
              <p:nvPr/>
            </p:nvGrpSpPr>
            <p:grpSpPr>
              <a:xfrm>
                <a:off x="9150350" y="2417324"/>
                <a:ext cx="3067844" cy="2130633"/>
                <a:chOff x="9150350" y="2623604"/>
                <a:chExt cx="3067844" cy="2130633"/>
              </a:xfrm>
            </p:grpSpPr>
            <p:pic>
              <p:nvPicPr>
                <p:cNvPr id="5128" name="Picture 8">
                  <a:extLst>
                    <a:ext uri="{FF2B5EF4-FFF2-40B4-BE49-F238E27FC236}">
                      <a16:creationId xmlns:a16="http://schemas.microsoft.com/office/drawing/2014/main" id="{15CC971C-C2EC-0FA9-D28B-CAFCDB5B4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623604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6FEA77E9-1EA6-309F-9162-308AAA8D5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7522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E0C86141-8C83-25DC-020D-15BB54E3C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6649" y="268919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1EFD7-AE09-C694-0640-D80DCB3D20B3}"/>
                </a:ext>
              </a:extLst>
            </p:cNvPr>
            <p:cNvSpPr/>
            <p:nvPr/>
          </p:nvSpPr>
          <p:spPr>
            <a:xfrm>
              <a:off x="9832182" y="35078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954EAB-4155-0A5C-6DB8-2AFEB7656B38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064255" y="4592176"/>
            <a:chExt cx="3067844" cy="22658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20666E-AB0F-0E9E-FEBB-92A475B5E566}"/>
                </a:ext>
              </a:extLst>
            </p:cNvPr>
            <p:cNvGrpSpPr/>
            <p:nvPr/>
          </p:nvGrpSpPr>
          <p:grpSpPr>
            <a:xfrm>
              <a:off x="9064255" y="4592176"/>
              <a:ext cx="3067844" cy="2265824"/>
              <a:chOff x="9150350" y="4624443"/>
              <a:chExt cx="3067844" cy="22658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B76B97-29D4-2700-4FD6-0AA75491A535}"/>
                  </a:ext>
                </a:extLst>
              </p:cNvPr>
              <p:cNvGrpSpPr/>
              <p:nvPr/>
            </p:nvGrpSpPr>
            <p:grpSpPr>
              <a:xfrm>
                <a:off x="9150350" y="4624443"/>
                <a:ext cx="3067844" cy="2130235"/>
                <a:chOff x="9150350" y="4542077"/>
                <a:chExt cx="3067844" cy="2130235"/>
              </a:xfrm>
            </p:grpSpPr>
            <p:pic>
              <p:nvPicPr>
                <p:cNvPr id="5130" name="Picture 10">
                  <a:extLst>
                    <a:ext uri="{FF2B5EF4-FFF2-40B4-BE49-F238E27FC236}">
                      <a16:creationId xmlns:a16="http://schemas.microsoft.com/office/drawing/2014/main" id="{184B44B7-3EE0-A287-CBE1-9E248EF335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542077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D2EE28D3-0EBC-6865-F7E7-6472A5E7B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67034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BD30F845-D14D-8725-2AE3-C0BF5C54B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88830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4348F3-670C-36F8-D038-1F95D6F3434A}"/>
                </a:ext>
              </a:extLst>
            </p:cNvPr>
            <p:cNvSpPr/>
            <p:nvPr/>
          </p:nvSpPr>
          <p:spPr>
            <a:xfrm>
              <a:off x="9832182" y="558959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FE7C3-8ED3-6912-8C92-724E680263B6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49483E-2706-DFFC-D04D-EDE5470D6FC1}"/>
                </a:ext>
              </a:extLst>
            </p:cNvPr>
            <p:cNvSpPr/>
            <p:nvPr/>
          </p:nvSpPr>
          <p:spPr>
            <a:xfrm>
              <a:off x="8408033" y="132432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D7546-F7C2-CCC8-541B-75285D0C5029}"/>
              </a:ext>
            </a:extLst>
          </p:cNvPr>
          <p:cNvGrpSpPr/>
          <p:nvPr/>
        </p:nvGrpSpPr>
        <p:grpSpPr>
          <a:xfrm>
            <a:off x="6176964" y="2476225"/>
            <a:ext cx="3127694" cy="2407712"/>
            <a:chOff x="6176964" y="2476225"/>
            <a:chExt cx="3127694" cy="240771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F7EFC1-1E95-1A02-48EB-627E9A4937DA}"/>
                </a:ext>
              </a:extLst>
            </p:cNvPr>
            <p:cNvGrpSpPr/>
            <p:nvPr/>
          </p:nvGrpSpPr>
          <p:grpSpPr>
            <a:xfrm>
              <a:off x="6176964" y="2476225"/>
              <a:ext cx="3081545" cy="2272123"/>
              <a:chOff x="6253807" y="2463260"/>
              <a:chExt cx="3081545" cy="227212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9A6369D-0285-7D9B-7985-73258375DC9D}"/>
                  </a:ext>
                </a:extLst>
              </p:cNvPr>
              <p:cNvGrpSpPr/>
              <p:nvPr/>
            </p:nvGrpSpPr>
            <p:grpSpPr>
              <a:xfrm>
                <a:off x="6253807" y="2463260"/>
                <a:ext cx="3081545" cy="2224374"/>
                <a:chOff x="6247760" y="2367918"/>
                <a:chExt cx="3081545" cy="222437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1489424D-986F-4F07-B3A2-A625A9B34FDA}"/>
                    </a:ext>
                  </a:extLst>
                </p:cNvPr>
                <p:cNvGrpSpPr/>
                <p:nvPr/>
              </p:nvGrpSpPr>
              <p:grpSpPr>
                <a:xfrm>
                  <a:off x="6247760" y="2367918"/>
                  <a:ext cx="3081545" cy="2153995"/>
                  <a:chOff x="6246074" y="2436594"/>
                  <a:chExt cx="3081545" cy="2153995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AFD0057F-62D6-E629-99A0-233486F50D7B}"/>
                      </a:ext>
                    </a:extLst>
                  </p:cNvPr>
                  <p:cNvGrpSpPr/>
                  <p:nvPr/>
                </p:nvGrpSpPr>
                <p:grpSpPr>
                  <a:xfrm>
                    <a:off x="6254611" y="2436594"/>
                    <a:ext cx="3073008" cy="2074117"/>
                    <a:chOff x="6254611" y="2436594"/>
                    <a:chExt cx="3073008" cy="2074117"/>
                  </a:xfrm>
                </p:grpSpPr>
                <p:pic>
                  <p:nvPicPr>
                    <p:cNvPr id="5124" name="Picture 4">
                      <a:extLst>
                        <a:ext uri="{FF2B5EF4-FFF2-40B4-BE49-F238E27FC236}">
                          <a16:creationId xmlns:a16="http://schemas.microsoft.com/office/drawing/2014/main" id="{4A2C2869-0B91-7845-29BB-C41ECE211A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9775" y="24365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6" name="Picture 18">
                      <a:extLst>
                        <a:ext uri="{FF2B5EF4-FFF2-40B4-BE49-F238E27FC236}">
                          <a16:creationId xmlns:a16="http://schemas.microsoft.com/office/drawing/2014/main" id="{5BEAB325-3D0D-4902-4B4C-BC407A798C7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2508746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3BB96C7A-F1EF-3088-2054-B1F7A47990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46074" y="258862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F32F7D-C7CD-7326-4281-C5B06D12F7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5015" y="259032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73573A7C-FBFF-49DB-C3B9-769ECEB5B5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2000" y="2761651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4BF1235-3DA5-6676-0973-82B37B6DE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814" y="288197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4FF0F7-F618-2E84-32B3-443905FCFC24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F2531E-F665-9221-7AC4-5595A5081869}"/>
                </a:ext>
              </a:extLst>
            </p:cNvPr>
            <p:cNvGrpSpPr/>
            <p:nvPr/>
          </p:nvGrpSpPr>
          <p:grpSpPr>
            <a:xfrm>
              <a:off x="6152998" y="4530887"/>
              <a:ext cx="3086126" cy="2303443"/>
              <a:chOff x="6181413" y="4522289"/>
              <a:chExt cx="3086126" cy="230344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FFB29FD-1910-F15D-993C-6AB4DD25458B}"/>
                  </a:ext>
                </a:extLst>
              </p:cNvPr>
              <p:cNvGrpSpPr/>
              <p:nvPr/>
            </p:nvGrpSpPr>
            <p:grpSpPr>
              <a:xfrm>
                <a:off x="6181413" y="4522289"/>
                <a:ext cx="3078500" cy="2232390"/>
                <a:chOff x="6210093" y="4509901"/>
                <a:chExt cx="3078500" cy="223239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E59DEF5-80EF-11B3-FAC4-E9E9A7CFADF3}"/>
                    </a:ext>
                  </a:extLst>
                </p:cNvPr>
                <p:cNvGrpSpPr/>
                <p:nvPr/>
              </p:nvGrpSpPr>
              <p:grpSpPr>
                <a:xfrm>
                  <a:off x="6218630" y="4509901"/>
                  <a:ext cx="3069963" cy="2147411"/>
                  <a:chOff x="6254611" y="4623948"/>
                  <a:chExt cx="3069963" cy="2147411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3059A2BE-AC11-88B2-B147-781A61788DC3}"/>
                      </a:ext>
                    </a:extLst>
                  </p:cNvPr>
                  <p:cNvGrpSpPr/>
                  <p:nvPr/>
                </p:nvGrpSpPr>
                <p:grpSpPr>
                  <a:xfrm>
                    <a:off x="6256730" y="4623948"/>
                    <a:ext cx="3067844" cy="2056550"/>
                    <a:chOff x="6253820" y="4527961"/>
                    <a:chExt cx="3067844" cy="2056550"/>
                  </a:xfrm>
                </p:grpSpPr>
                <p:pic>
                  <p:nvPicPr>
                    <p:cNvPr id="5126" name="Picture 6">
                      <a:extLst>
                        <a:ext uri="{FF2B5EF4-FFF2-40B4-BE49-F238E27FC236}">
                          <a16:creationId xmlns:a16="http://schemas.microsoft.com/office/drawing/2014/main" id="{04E11AFC-D5EB-7251-3AB7-823CE54555E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3820" y="4527961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8" name="Picture 20">
                      <a:extLst>
                        <a:ext uri="{FF2B5EF4-FFF2-40B4-BE49-F238E27FC236}">
                          <a16:creationId xmlns:a16="http://schemas.microsoft.com/office/drawing/2014/main" id="{D7E2E2A9-F88D-E6E4-84D9-DDA6686A29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4796" y="4610779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4" name="Picture 6">
                    <a:extLst>
                      <a:ext uri="{FF2B5EF4-FFF2-40B4-BE49-F238E27FC236}">
                        <a16:creationId xmlns:a16="http://schemas.microsoft.com/office/drawing/2014/main" id="{222C8FE5-88F6-C73C-224F-1C91FDC047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4611" y="476939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9B179D14-B6DF-82E0-867D-A0B4F1332A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0093" y="474032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7604B1C3-C771-C2AD-4964-E1D77ED1E7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9695" y="482376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34C4D2D-5204-88EF-FE49-365CC769E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167" y="491638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189C5-BF9E-93D4-3155-2F8599450D2F}"/>
              </a:ext>
            </a:extLst>
          </p:cNvPr>
          <p:cNvGrpSpPr/>
          <p:nvPr/>
        </p:nvGrpSpPr>
        <p:grpSpPr>
          <a:xfrm>
            <a:off x="6207613" y="2626946"/>
            <a:ext cx="3067844" cy="2125767"/>
            <a:chOff x="6264403" y="2750748"/>
            <a:chExt cx="3067844" cy="2125767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89CB189-508A-2257-B9DD-76F7658A0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7507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F42B0756-8F95-29BD-D6ED-E878446D9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902783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66C273-FD8C-B998-B0B3-B2D74F65D34C}"/>
              </a:ext>
            </a:extLst>
          </p:cNvPr>
          <p:cNvGrpSpPr/>
          <p:nvPr/>
        </p:nvGrpSpPr>
        <p:grpSpPr>
          <a:xfrm>
            <a:off x="6185981" y="4663089"/>
            <a:ext cx="3067844" cy="2156633"/>
            <a:chOff x="6264403" y="4724480"/>
            <a:chExt cx="3067844" cy="2156633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1BE0C61-E4E8-DD96-362F-07D93C7F8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72448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E9DE952-A5A4-D15B-F271-E5C6BA65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8791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8DE339-9F95-C27B-A2F3-5DADCDABB8F2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A27C53B-FEFE-2F96-9F96-61112231DF28}"/>
                </a:ext>
              </a:extLst>
            </p:cNvPr>
            <p:cNvGrpSpPr/>
            <p:nvPr/>
          </p:nvGrpSpPr>
          <p:grpSpPr>
            <a:xfrm>
              <a:off x="6207361" y="4367520"/>
              <a:ext cx="3060398" cy="2474881"/>
              <a:chOff x="6207361" y="4367520"/>
              <a:chExt cx="3060398" cy="2474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D0B348-98A9-DB9B-07ED-BF566D5FA11E}"/>
                  </a:ext>
                </a:extLst>
              </p:cNvPr>
              <p:cNvGrpSpPr/>
              <p:nvPr/>
            </p:nvGrpSpPr>
            <p:grpSpPr>
              <a:xfrm>
                <a:off x="6232462" y="4367520"/>
                <a:ext cx="3035297" cy="2410473"/>
                <a:chOff x="6252407" y="4531445"/>
                <a:chExt cx="3035297" cy="241047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1540B6-6A74-D070-CB59-58BCEFF41355}"/>
                    </a:ext>
                  </a:extLst>
                </p:cNvPr>
                <p:cNvGrpSpPr/>
                <p:nvPr/>
              </p:nvGrpSpPr>
              <p:grpSpPr>
                <a:xfrm>
                  <a:off x="6272100" y="4531445"/>
                  <a:ext cx="3015604" cy="2339193"/>
                  <a:chOff x="6272100" y="4531445"/>
                  <a:chExt cx="3015604" cy="2339193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3E8EB135-05CB-3111-7B43-BBC76EC6C907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319" cy="2267897"/>
                    <a:chOff x="6272100" y="4540970"/>
                    <a:chExt cx="3015319" cy="2267897"/>
                  </a:xfrm>
                </p:grpSpPr>
                <p:pic>
                  <p:nvPicPr>
                    <p:cNvPr id="2058" name="Picture 10">
                      <a:extLst>
                        <a:ext uri="{FF2B5EF4-FFF2-40B4-BE49-F238E27FC236}">
                          <a16:creationId xmlns:a16="http://schemas.microsoft.com/office/drawing/2014/main" id="{EE76052D-B445-682E-CB8C-CA2AB34EEB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4601" y="4540970"/>
                      <a:ext cx="2877940" cy="20011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" name="Picture 10">
                      <a:extLst>
                        <a:ext uri="{FF2B5EF4-FFF2-40B4-BE49-F238E27FC236}">
                          <a16:creationId xmlns:a16="http://schemas.microsoft.com/office/drawing/2014/main" id="{0210BBF1-D08A-5E12-638D-3ABDFCA205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9678" y="4606043"/>
                      <a:ext cx="3003549" cy="208853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>
                      <a:extLst>
                        <a:ext uri="{FF2B5EF4-FFF2-40B4-BE49-F238E27FC236}">
                          <a16:creationId xmlns:a16="http://schemas.microsoft.com/office/drawing/2014/main" id="{3B326D0B-143C-8483-F70E-E449CB1FF7D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2100" y="4673070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" name="Picture 6">
                      <a:extLst>
                        <a:ext uri="{FF2B5EF4-FFF2-40B4-BE49-F238E27FC236}">
                          <a16:creationId xmlns:a16="http://schemas.microsoft.com/office/drawing/2014/main" id="{C2C1C432-92DF-A705-4B6F-4E7C082821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3816" y="4744366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F7DB2DBD-CBD9-3F0E-FF2A-EFF3C88693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4102" y="480613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6" name="Picture 10">
                  <a:extLst>
                    <a:ext uri="{FF2B5EF4-FFF2-40B4-BE49-F238E27FC236}">
                      <a16:creationId xmlns:a16="http://schemas.microsoft.com/office/drawing/2014/main" id="{FC6EB07C-F2B9-3B14-ED68-8CA0A22D98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2407" y="487741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2">
                <a:extLst>
                  <a:ext uri="{FF2B5EF4-FFF2-40B4-BE49-F238E27FC236}">
                    <a16:creationId xmlns:a16="http://schemas.microsoft.com/office/drawing/2014/main" id="{72046FAA-A4EC-8A33-206C-195A727C8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7361" y="4778335"/>
                <a:ext cx="3012969" cy="2064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6600C8A6-6091-99CC-4F1D-C22E77A20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319" y="484779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B4157E-0C07-98A4-0210-E96EE4D80FB5}"/>
              </a:ext>
            </a:extLst>
          </p:cNvPr>
          <p:cNvGrpSpPr/>
          <p:nvPr/>
        </p:nvGrpSpPr>
        <p:grpSpPr>
          <a:xfrm>
            <a:off x="6211899" y="2126879"/>
            <a:ext cx="3050549" cy="2586614"/>
            <a:chOff x="6211882" y="2222199"/>
            <a:chExt cx="3050549" cy="258661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C4C5A9-8D89-681A-E6F8-29D2FA688533}"/>
                </a:ext>
              </a:extLst>
            </p:cNvPr>
            <p:cNvGrpSpPr/>
            <p:nvPr/>
          </p:nvGrpSpPr>
          <p:grpSpPr>
            <a:xfrm>
              <a:off x="6211882" y="2222199"/>
              <a:ext cx="3050549" cy="2510499"/>
              <a:chOff x="6221458" y="2265248"/>
              <a:chExt cx="3050549" cy="251049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837E3F-912F-0EA0-9C30-785C24D76463}"/>
                  </a:ext>
                </a:extLst>
              </p:cNvPr>
              <p:cNvGrpSpPr/>
              <p:nvPr/>
            </p:nvGrpSpPr>
            <p:grpSpPr>
              <a:xfrm>
                <a:off x="6221458" y="2265248"/>
                <a:ext cx="3037881" cy="2426744"/>
                <a:chOff x="6227030" y="2209036"/>
                <a:chExt cx="3037881" cy="24267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C5CC512-BFCC-3B6C-6C87-BC6E787FDAAE}"/>
                    </a:ext>
                  </a:extLst>
                </p:cNvPr>
                <p:cNvGrpSpPr/>
                <p:nvPr/>
              </p:nvGrpSpPr>
              <p:grpSpPr>
                <a:xfrm>
                  <a:off x="6227030" y="2209036"/>
                  <a:ext cx="3027159" cy="2356852"/>
                  <a:chOff x="6257607" y="2206191"/>
                  <a:chExt cx="3027159" cy="235685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992AF73E-54D4-B75D-B717-3C9C5BDC7A9A}"/>
                      </a:ext>
                    </a:extLst>
                  </p:cNvPr>
                  <p:cNvGrpSpPr/>
                  <p:nvPr/>
                </p:nvGrpSpPr>
                <p:grpSpPr>
                  <a:xfrm>
                    <a:off x="6257607" y="2206191"/>
                    <a:ext cx="3013604" cy="2278836"/>
                    <a:chOff x="6257607" y="2234766"/>
                    <a:chExt cx="3013604" cy="2278836"/>
                  </a:xfrm>
                </p:grpSpPr>
                <p:pic>
                  <p:nvPicPr>
                    <p:cNvPr id="2056" name="Picture 8">
                      <a:extLst>
                        <a:ext uri="{FF2B5EF4-FFF2-40B4-BE49-F238E27FC236}">
                          <a16:creationId xmlns:a16="http://schemas.microsoft.com/office/drawing/2014/main" id="{68812EB7-DFF5-40D0-B201-D4B75D88B0F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7740" y="2234766"/>
                      <a:ext cx="2783049" cy="19352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" name="Picture 8">
                      <a:extLst>
                        <a:ext uri="{FF2B5EF4-FFF2-40B4-BE49-F238E27FC236}">
                          <a16:creationId xmlns:a16="http://schemas.microsoft.com/office/drawing/2014/main" id="{5312968A-C888-1530-54AD-F3EED0F4A3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0506" y="2299558"/>
                      <a:ext cx="2968986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2" name="Picture 18">
                      <a:extLst>
                        <a:ext uri="{FF2B5EF4-FFF2-40B4-BE49-F238E27FC236}">
                          <a16:creationId xmlns:a16="http://schemas.microsoft.com/office/drawing/2014/main" id="{EB1710A7-D273-F6E2-CC5B-BEF9BA5783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8" y="2379201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" name="Picture 4">
                      <a:extLst>
                        <a:ext uri="{FF2B5EF4-FFF2-40B4-BE49-F238E27FC236}">
                          <a16:creationId xmlns:a16="http://schemas.microsoft.com/office/drawing/2014/main" id="{5D9BB651-C483-9D58-B816-538F5A00E4A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7" y="2449102"/>
                      <a:ext cx="3013603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0" name="Picture 14">
                    <a:extLst>
                      <a:ext uri="{FF2B5EF4-FFF2-40B4-BE49-F238E27FC236}">
                        <a16:creationId xmlns:a16="http://schemas.microsoft.com/office/drawing/2014/main" id="{8065E0FE-CC05-52E9-9F90-DCC81ECFFA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1164" y="2498543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9CE35E34-3756-B2AF-C4C9-FAA970437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1309" y="2571280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36038720-9935-8EBD-1C6C-9665F335C3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8405" y="271124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C3517678-37A4-6933-D27D-1EE3E2237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17" y="2744313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5A0006-50E5-1C58-426C-832DFA9D9992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1C004E-7474-1AE8-842B-AC557312FAFA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479213"/>
              <a:chOff x="8067026" y="-273665"/>
              <a:chExt cx="3100431" cy="247921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B0AD583-EF4A-C5D2-5E21-70104423E7F1}"/>
                  </a:ext>
                </a:extLst>
              </p:cNvPr>
              <p:cNvGrpSpPr/>
              <p:nvPr/>
            </p:nvGrpSpPr>
            <p:grpSpPr>
              <a:xfrm>
                <a:off x="8067026" y="-273665"/>
                <a:ext cx="3100431" cy="2468394"/>
                <a:chOff x="8067026" y="-273665"/>
                <a:chExt cx="3100431" cy="246839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69C55E3-0E48-BA35-764A-8ADAC7FAB9E3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398439"/>
                  <a:chOff x="8067026" y="-273665"/>
                  <a:chExt cx="3100431" cy="2398439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92AF5BDC-FB4B-5253-7796-C46169634249}"/>
                      </a:ext>
                    </a:extLst>
                  </p:cNvPr>
                  <p:cNvGrpSpPr/>
                  <p:nvPr/>
                </p:nvGrpSpPr>
                <p:grpSpPr>
                  <a:xfrm>
                    <a:off x="8076901" y="-273665"/>
                    <a:ext cx="3090556" cy="2313967"/>
                    <a:chOff x="8076901" y="-273665"/>
                    <a:chExt cx="3090556" cy="2313967"/>
                  </a:xfrm>
                </p:grpSpPr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94CD13DD-BAC3-3FC4-43CD-696D9051FAF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5439" y="-273665"/>
                      <a:ext cx="3082018" cy="21430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F57F01C2-94A8-047B-3AFE-42F232FCAFF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76901" y="-187838"/>
                      <a:ext cx="3013602" cy="209552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6" name="Picture 12">
                      <a:extLst>
                        <a:ext uri="{FF2B5EF4-FFF2-40B4-BE49-F238E27FC236}">
                          <a16:creationId xmlns:a16="http://schemas.microsoft.com/office/drawing/2014/main" id="{31AB7B5E-BEE0-56F4-FD8B-E853E7BB529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11544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" name="Picture 12">
                      <a:extLst>
                        <a:ext uri="{FF2B5EF4-FFF2-40B4-BE49-F238E27FC236}">
                          <a16:creationId xmlns:a16="http://schemas.microsoft.com/office/drawing/2014/main" id="{411682FC-4BB1-33C1-BAB7-FFCBB5F035C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2419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2" name="Picture 16">
                    <a:extLst>
                      <a:ext uri="{FF2B5EF4-FFF2-40B4-BE49-F238E27FC236}">
                        <a16:creationId xmlns:a16="http://schemas.microsoft.com/office/drawing/2014/main" id="{C587784D-BF99-D883-09B2-806AF83D5F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60274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4A1DB607-0A50-84E6-CBA1-C082B418B0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67026" y="13022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B6A6AA09-0954-A039-FC7D-642D9BBAD4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6901" y="217848"/>
                <a:ext cx="2901495" cy="1987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F5396917-6D28-63E3-6644-C274CDC3D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682" y="579198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984C0B-2F94-D809-675A-C3ADFD196495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711539" y="86318"/>
            <a:chExt cx="3105950" cy="23006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170826C-C2B4-00F7-CDB2-F3DD841F04A3}"/>
                </a:ext>
              </a:extLst>
            </p:cNvPr>
            <p:cNvGrpSpPr/>
            <p:nvPr/>
          </p:nvGrpSpPr>
          <p:grpSpPr>
            <a:xfrm>
              <a:off x="7711539" y="86318"/>
              <a:ext cx="3105950" cy="2300661"/>
              <a:chOff x="7648310" y="171976"/>
              <a:chExt cx="3105950" cy="230066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94A35FB-22D7-A7B3-1634-A42993543E2B}"/>
                  </a:ext>
                </a:extLst>
              </p:cNvPr>
              <p:cNvGrpSpPr/>
              <p:nvPr/>
            </p:nvGrpSpPr>
            <p:grpSpPr>
              <a:xfrm>
                <a:off x="7648310" y="171976"/>
                <a:ext cx="3105950" cy="2193453"/>
                <a:chOff x="7578929" y="775698"/>
                <a:chExt cx="3105950" cy="2193453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812381-66F9-3F2D-95E2-8ECCB2A9BA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80278" y="775698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BCE881F8-EF4C-5451-6AFE-EBAC43E03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8929" y="913327"/>
                  <a:ext cx="3105950" cy="2055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6BFB1B1-3CEE-B8FC-5CB1-3CFF65251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8285" y="47067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4EE9B1-83D8-CC0B-3A4A-E255BA6F8C91}"/>
                </a:ext>
              </a:extLst>
            </p:cNvPr>
            <p:cNvSpPr/>
            <p:nvPr/>
          </p:nvSpPr>
          <p:spPr>
            <a:xfrm>
              <a:off x="8583505" y="11306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1E02AE-3D96-6940-B20C-3619B9FFE055}"/>
              </a:ext>
            </a:extLst>
          </p:cNvPr>
          <p:cNvGrpSpPr/>
          <p:nvPr/>
        </p:nvGrpSpPr>
        <p:grpSpPr>
          <a:xfrm>
            <a:off x="6254795" y="4574810"/>
            <a:ext cx="3045967" cy="2283190"/>
            <a:chOff x="6254795" y="4574810"/>
            <a:chExt cx="3045967" cy="228319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B77AEE4-EDD8-1FAB-CA11-D42B31F7DC22}"/>
                </a:ext>
              </a:extLst>
            </p:cNvPr>
            <p:cNvGrpSpPr/>
            <p:nvPr/>
          </p:nvGrpSpPr>
          <p:grpSpPr>
            <a:xfrm>
              <a:off x="6254795" y="4574810"/>
              <a:ext cx="3045967" cy="2283190"/>
              <a:chOff x="6247021" y="4637574"/>
              <a:chExt cx="3045967" cy="228319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3651AB4-C7C2-B4A8-910A-FDEF766EE454}"/>
                  </a:ext>
                </a:extLst>
              </p:cNvPr>
              <p:cNvGrpSpPr/>
              <p:nvPr/>
            </p:nvGrpSpPr>
            <p:grpSpPr>
              <a:xfrm>
                <a:off x="6257714" y="4637574"/>
                <a:ext cx="3035274" cy="2147006"/>
                <a:chOff x="6283283" y="4651821"/>
                <a:chExt cx="3035274" cy="2147006"/>
              </a:xfrm>
            </p:grpSpPr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F0E7CE60-7737-9D02-8239-761EDE71FB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976" y="4651821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4" name="Picture 20">
                  <a:extLst>
                    <a:ext uri="{FF2B5EF4-FFF2-40B4-BE49-F238E27FC236}">
                      <a16:creationId xmlns:a16="http://schemas.microsoft.com/office/drawing/2014/main" id="{33FF6991-DC24-4C11-5915-9409FF05A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83" y="4796861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" name="Picture 16">
                <a:extLst>
                  <a:ext uri="{FF2B5EF4-FFF2-40B4-BE49-F238E27FC236}">
                    <a16:creationId xmlns:a16="http://schemas.microsoft.com/office/drawing/2014/main" id="{52E0B6B1-17AB-02CD-4525-08BBB85600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7021" y="4918798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63B91A4-B0FC-5AB9-288C-2A4020C8C826}"/>
                </a:ext>
              </a:extLst>
            </p:cNvPr>
            <p:cNvSpPr/>
            <p:nvPr/>
          </p:nvSpPr>
          <p:spPr>
            <a:xfrm>
              <a:off x="7087745" y="561998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500947-172D-3188-7267-C8471C3AFDB9}"/>
              </a:ext>
            </a:extLst>
          </p:cNvPr>
          <p:cNvGrpSpPr/>
          <p:nvPr/>
        </p:nvGrpSpPr>
        <p:grpSpPr>
          <a:xfrm>
            <a:off x="9056887" y="2373860"/>
            <a:ext cx="3035273" cy="2289015"/>
            <a:chOff x="9118740" y="2371946"/>
            <a:chExt cx="3035273" cy="22890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D5CB47-C611-52C0-CD55-C0FCDF123EAB}"/>
                </a:ext>
              </a:extLst>
            </p:cNvPr>
            <p:cNvGrpSpPr/>
            <p:nvPr/>
          </p:nvGrpSpPr>
          <p:grpSpPr>
            <a:xfrm>
              <a:off x="9118740" y="2371946"/>
              <a:ext cx="3035273" cy="2289015"/>
              <a:chOff x="9118738" y="2330407"/>
              <a:chExt cx="3035273" cy="22890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1E1803-7FCF-66A7-4F9E-03DB8755B69D}"/>
                  </a:ext>
                </a:extLst>
              </p:cNvPr>
              <p:cNvGrpSpPr/>
              <p:nvPr/>
            </p:nvGrpSpPr>
            <p:grpSpPr>
              <a:xfrm>
                <a:off x="9124703" y="2330407"/>
                <a:ext cx="3029308" cy="2140254"/>
                <a:chOff x="9210248" y="2575462"/>
                <a:chExt cx="3029308" cy="2140254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551A3F25-9BA2-C70C-C204-B63131EA75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4976" y="2575462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7B248A61-F809-98E7-4018-411E3F1954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0248" y="271375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Picture 12">
                <a:extLst>
                  <a:ext uri="{FF2B5EF4-FFF2-40B4-BE49-F238E27FC236}">
                    <a16:creationId xmlns:a16="http://schemas.microsoft.com/office/drawing/2014/main" id="{D53732B7-DE6B-12CB-ED37-7A093931BE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8738" y="261745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6ADC40-B96E-B8F9-58FA-8FD6436F6699}"/>
                </a:ext>
              </a:extLst>
            </p:cNvPr>
            <p:cNvSpPr/>
            <p:nvPr/>
          </p:nvSpPr>
          <p:spPr>
            <a:xfrm>
              <a:off x="9951859" y="33754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7E65F6-7E67-23C4-E7FC-8B3F736E7B00}"/>
              </a:ext>
            </a:extLst>
          </p:cNvPr>
          <p:cNvGrpSpPr/>
          <p:nvPr/>
        </p:nvGrpSpPr>
        <p:grpSpPr>
          <a:xfrm>
            <a:off x="3040561" y="3091987"/>
            <a:ext cx="3024580" cy="1963662"/>
            <a:chOff x="3040561" y="3091987"/>
            <a:chExt cx="3024580" cy="196366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2308AE2-D3F4-A938-4664-11D16A4CB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561" y="3091987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1AB9CBE-EB6F-3A83-DD4D-128317542A4B}"/>
                </a:ext>
              </a:extLst>
            </p:cNvPr>
            <p:cNvSpPr/>
            <p:nvPr/>
          </p:nvSpPr>
          <p:spPr>
            <a:xfrm>
              <a:off x="4534167" y="4099995"/>
              <a:ext cx="241033" cy="36991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15606</TotalTime>
  <Words>588</Words>
  <Application>Microsoft Office PowerPoint</Application>
  <PresentationFormat>Widescreen</PresentationFormat>
  <Paragraphs>94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Wingdings</vt:lpstr>
      <vt:lpstr>Office Theme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138</cp:revision>
  <dcterms:created xsi:type="dcterms:W3CDTF">2023-07-26T17:49:20Z</dcterms:created>
  <dcterms:modified xsi:type="dcterms:W3CDTF">2024-11-07T02:25:33Z</dcterms:modified>
</cp:coreProperties>
</file>